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47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29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12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97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56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1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88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27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90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84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69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5565A-DE17-4B0C-8ACD-9AAF13BD39A9}" type="datetimeFigureOut">
              <a:rPr lang="nl-NL" smtClean="0"/>
              <a:t>15-1-2016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3BA8-134E-4F57-8259-AE92338A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8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Kevers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16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Meikever en larve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5387283" cy="33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408040" cy="335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1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Lieveheersbeestje en larve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733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247058" cy="397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424954"/>
            <a:ext cx="8075240" cy="452596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38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Taxuskever</a:t>
            </a: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9832"/>
            <a:ext cx="5036377" cy="37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68" y="3794029"/>
            <a:ext cx="3616899" cy="271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85" y="1412776"/>
            <a:ext cx="3170882" cy="20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91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Soldaatje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48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Vosje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434431"/>
            <a:ext cx="3619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0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Dagpauwoog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001044"/>
            <a:ext cx="49720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2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Koolwitje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9119"/>
            <a:ext cx="6096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061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</Words>
  <Application>Microsoft Office PowerPoint</Application>
  <PresentationFormat>Diavoorstelling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Kevers</vt:lpstr>
      <vt:lpstr>Meikever en larve</vt:lpstr>
      <vt:lpstr>Lieveheersbeestje en larve</vt:lpstr>
      <vt:lpstr>Taxuskever</vt:lpstr>
      <vt:lpstr>Soldaatje</vt:lpstr>
      <vt:lpstr>Vosje</vt:lpstr>
      <vt:lpstr>Dagpauwoog</vt:lpstr>
      <vt:lpstr>Koolwitje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Kevers</dc:title>
  <dc:creator>Wim Bloemberg</dc:creator>
  <cp:lastModifiedBy>Wim Bloemberg</cp:lastModifiedBy>
  <cp:revision>3</cp:revision>
  <dcterms:created xsi:type="dcterms:W3CDTF">2016-01-15T10:05:31Z</dcterms:created>
  <dcterms:modified xsi:type="dcterms:W3CDTF">2016-01-15T10:34:04Z</dcterms:modified>
</cp:coreProperties>
</file>